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9" r:id="rId16"/>
    <p:sldId id="287" r:id="rId17"/>
    <p:sldId id="292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8CB271-529B-5976-561C-0143AD08C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A7BA60B-B2D6-7C47-1EA4-760BBA376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3DDFF7-2720-281C-5444-6F121E33E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D04F3D-B4E8-BE39-2E2F-D8C895C7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6C6A0F-DBB8-D4B8-7B52-0C2114E1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36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EEDE4-809A-0BAC-372E-C3FC1663F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715467-D4A0-EC30-26A3-61E557606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00DE86-29DC-B071-B024-9B238438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37CB83-2394-D828-BE5C-71666762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7598CF-5D62-2CA4-E14D-F818B263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81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D2A71D-11D8-0445-413D-57FCD89BD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229C25-9CDC-FA2C-4C11-D7C0D42C9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CD6D27-4894-309B-8473-D098A357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8F3322-3F06-97D7-1A67-A55F156B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256169-DF37-7DD7-7B07-13F36184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70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22570-665D-0F6D-D521-91728468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28D3B-7D68-69CC-AB5D-FBBF459C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410411-AB80-AB8B-0FF0-303675EE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EE91E3-A277-25B3-C174-D3D677ED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BC7B88-F08F-CBF9-9EFC-85418DFB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2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A3F2F-BFF0-F5D8-02DD-E26B03A2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3F8355-34AC-790B-6D57-630622D6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7E959A-D5CE-CE54-24CC-A861A037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A90EAFE-FEF0-0A59-0975-783F4546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65B7D5-91D6-6928-B3E2-A9B0E303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6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515AD6-7512-ACC9-DB1F-8AFC3872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5A9CF9-FD9D-2E6E-181F-C8BDDD981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C2AFDE-3090-231B-12FF-AEEEA0E6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6CC199-001B-04F0-F0B1-B9BA15F4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4CF373-FBB2-B159-1A6E-F472900A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1ECDB6-F55C-7C81-0A84-BCD923AA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6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79EF5-012F-F25F-7928-C2852060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93607E-B8F3-5A20-2714-2E1A8A1C8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30F073-6184-F1AF-A5AA-9FDF7788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A85C2-84B9-E4E7-FEE2-B38F0AC0E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E8ED3F-2388-E9F2-4068-5637BAFF8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7C487E-ABD8-3158-7FD8-C84979C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5E81757-30C2-AF3C-A8D7-81BE8286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84F74E2-E09D-5140-0DC8-4B9A5AD7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44D18F-25E8-5FE4-B3D3-194AE090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B60D942-3EB7-21EA-592F-56A95E3D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F07B2A-1845-C8ED-B889-BDFCDB19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FF99CE-C81B-81D7-EA31-4243E878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8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2FAA55-C187-1C9B-1E95-92AE82AE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7DD4258-2553-385E-6F13-554B59EF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3DEE78-CF96-F792-DD33-B5F2A37D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6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95184-8833-A770-6673-2F4CBEBD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BE99C-43F3-FC30-775D-D9B63E3D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49F2E3-F43C-E49C-BE51-0F6903685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9C48A8-1A58-199E-A5B6-A85C914E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2F0E29-8B74-A24C-EE92-8441508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78B5F9-2AA6-1213-7228-704994B9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9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83E267-58A7-E5D7-4A01-27BCF248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7C00CEE-D1AD-7E1B-A0DA-A8476B36A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10AA21-3288-5C5D-5E7B-06DB07D22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B9B9D7-1E06-329C-F67E-0C8ECBAD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0A7C96-281F-55B7-AD92-2028F691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B48CF2-9F2E-2E5D-F08C-01CBFADD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51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8488523-74C5-F93E-5AEF-E3670DA0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BB1024-2E55-7C3D-1546-2ECF8F321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5DD4F9-B9A3-78FD-0AF4-0E46EF6BF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1E80-D632-4AB7-95C9-37AECE47FC37}" type="datetimeFigureOut">
              <a:rPr lang="zh-TW" altLang="en-US" smtClean="0"/>
              <a:t>2025/5/20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E18F9E-BA09-F073-579A-D396FD03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8EF5A5-B0F5-3A11-76BF-1B5AB8C9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F07F-CE74-41B5-81F8-FD5443D1AE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6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8D58B9-DA52-4DE8-D2A9-5E1620BB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8D9FFC-0484-449D-4D8C-F960FA23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B8EE92-6EA1-2F0F-8A2F-30A205B9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A49026F-26FF-81BE-C83A-A6718E0AB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CD51D5-BA73-1ED3-1D85-C7F89BBB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0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2D9D05-2A3F-0A29-0419-1F7F5158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795AB64-5BBB-C314-5823-D25C9F5D0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2C762FE-0687-7D1A-91B9-61C48BF9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B594162-78A1-4A39-F8EC-5968191F8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2246FD-F8C5-9F6D-FE5F-64691096C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8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EB9734-A24D-49B8-FBC9-7EE6DF7F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7F848C6-6E2B-2E98-37F3-D062401CD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8E004B-7F3D-E7EE-A11D-7983BC148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3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F038539-8B37-91FC-91F6-268580996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AB118C0-0576-B407-4D43-2EC496217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C2791E1-F262-DDBE-32A7-11A4DFD4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C6EDC7-88D0-CA7A-7B69-87AA50E3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0382EB-9431-9F8E-C552-A9FEE788E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0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B8B0FE-D796-7AF4-5029-DF4E2DF9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8EB54B-941C-D5C8-A50C-292B54EC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寬螢幕</PresentationFormat>
  <Paragraphs>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2025-05-14T09:15:11Z</dcterms:created>
  <dcterms:modified xsi:type="dcterms:W3CDTF">2025-05-20T01:41:00Z</dcterms:modified>
</cp:coreProperties>
</file>